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54"/>
    <p:restoredTop sz="96169"/>
  </p:normalViewPr>
  <p:slideViewPr>
    <p:cSldViewPr snapToGrid="0" snapToObjects="1">
      <p:cViewPr varScale="1">
        <p:scale>
          <a:sx n="119" d="100"/>
          <a:sy n="119" d="100"/>
        </p:scale>
        <p:origin x="1984" y="200"/>
      </p:cViewPr>
      <p:guideLst/>
    </p:cSldViewPr>
  </p:slideViewPr>
  <p:notesTextViewPr>
    <p:cViewPr>
      <p:scale>
        <a:sx n="65" d="100"/>
        <a:sy n="6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604D-655F-0048-B393-A037C30D477B}" type="datetimeFigureOut">
              <a:rPr kumimoji="1" lang="ja-JP" altLang="en-US" smtClean="0"/>
              <a:t>2022/1/4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4A08-869B-7544-A157-32794297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542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604D-655F-0048-B393-A037C30D477B}" type="datetimeFigureOut">
              <a:rPr kumimoji="1" lang="ja-JP" altLang="en-US" smtClean="0"/>
              <a:t>2022/1/4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4A08-869B-7544-A157-32794297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31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604D-655F-0048-B393-A037C30D477B}" type="datetimeFigureOut">
              <a:rPr kumimoji="1" lang="ja-JP" altLang="en-US" smtClean="0"/>
              <a:t>2022/1/4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4A08-869B-7544-A157-32794297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840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604D-655F-0048-B393-A037C30D477B}" type="datetimeFigureOut">
              <a:rPr kumimoji="1" lang="ja-JP" altLang="en-US" smtClean="0"/>
              <a:t>2022/1/4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4A08-869B-7544-A157-32794297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771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604D-655F-0048-B393-A037C30D477B}" type="datetimeFigureOut">
              <a:rPr kumimoji="1" lang="ja-JP" altLang="en-US" smtClean="0"/>
              <a:t>2022/1/4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4A08-869B-7544-A157-32794297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43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604D-655F-0048-B393-A037C30D477B}" type="datetimeFigureOut">
              <a:rPr kumimoji="1" lang="ja-JP" altLang="en-US" smtClean="0"/>
              <a:t>2022/1/4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4A08-869B-7544-A157-32794297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9659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604D-655F-0048-B393-A037C30D477B}" type="datetimeFigureOut">
              <a:rPr kumimoji="1" lang="ja-JP" altLang="en-US" smtClean="0"/>
              <a:t>2022/1/4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4A08-869B-7544-A157-32794297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66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604D-655F-0048-B393-A037C30D477B}" type="datetimeFigureOut">
              <a:rPr kumimoji="1" lang="ja-JP" altLang="en-US" smtClean="0"/>
              <a:t>2022/1/4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4A08-869B-7544-A157-32794297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30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604D-655F-0048-B393-A037C30D477B}" type="datetimeFigureOut">
              <a:rPr kumimoji="1" lang="ja-JP" altLang="en-US" smtClean="0"/>
              <a:t>2022/1/4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4A08-869B-7544-A157-32794297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554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604D-655F-0048-B393-A037C30D477B}" type="datetimeFigureOut">
              <a:rPr kumimoji="1" lang="ja-JP" altLang="en-US" smtClean="0"/>
              <a:t>2022/1/4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4A08-869B-7544-A157-32794297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52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604D-655F-0048-B393-A037C30D477B}" type="datetimeFigureOut">
              <a:rPr kumimoji="1" lang="ja-JP" altLang="en-US" smtClean="0"/>
              <a:t>2022/1/4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4A08-869B-7544-A157-32794297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740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A604D-655F-0048-B393-A037C30D477B}" type="datetimeFigureOut">
              <a:rPr kumimoji="1" lang="ja-JP" altLang="en-US" smtClean="0"/>
              <a:t>2022/1/4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54A08-869B-7544-A157-32794297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41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A94B1CE-85C3-944B-BB7A-2FE441A53E6E}"/>
              </a:ext>
            </a:extLst>
          </p:cNvPr>
          <p:cNvSpPr/>
          <p:nvPr/>
        </p:nvSpPr>
        <p:spPr>
          <a:xfrm>
            <a:off x="3812726" y="113634"/>
            <a:ext cx="4382853" cy="434167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872BEC1-F2F2-AE4C-8B4C-D9964265443F}"/>
              </a:ext>
            </a:extLst>
          </p:cNvPr>
          <p:cNvSpPr/>
          <p:nvPr/>
        </p:nvSpPr>
        <p:spPr>
          <a:xfrm>
            <a:off x="8282821" y="113634"/>
            <a:ext cx="4488684" cy="2957707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6F55B67-4752-7D41-B189-A3100BDA6D6C}"/>
              </a:ext>
            </a:extLst>
          </p:cNvPr>
          <p:cNvSpPr txBox="1"/>
          <p:nvPr/>
        </p:nvSpPr>
        <p:spPr>
          <a:xfrm>
            <a:off x="3873979" y="80309"/>
            <a:ext cx="1686522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業務の基盤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D071E458-4C4E-CF44-B8F2-913D3F72806F}"/>
              </a:ext>
            </a:extLst>
          </p:cNvPr>
          <p:cNvGrpSpPr/>
          <p:nvPr/>
        </p:nvGrpSpPr>
        <p:grpSpPr>
          <a:xfrm>
            <a:off x="3758192" y="5628159"/>
            <a:ext cx="4438282" cy="3828695"/>
            <a:chOff x="1826217" y="6404156"/>
            <a:chExt cx="6281979" cy="3197044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F8B1C44D-6D07-5D42-B042-BFA102741AD9}"/>
                </a:ext>
              </a:extLst>
            </p:cNvPr>
            <p:cNvSpPr/>
            <p:nvPr/>
          </p:nvSpPr>
          <p:spPr>
            <a:xfrm>
              <a:off x="1826217" y="6462793"/>
              <a:ext cx="6281979" cy="3138407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49C0DB37-02AB-BF4C-A3FF-6295BD4DB788}"/>
                </a:ext>
              </a:extLst>
            </p:cNvPr>
            <p:cNvSpPr txBox="1"/>
            <p:nvPr/>
          </p:nvSpPr>
          <p:spPr>
            <a:xfrm>
              <a:off x="1919300" y="6404156"/>
              <a:ext cx="916811" cy="25700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kumimoji="1" lang="ja-JP" altLang="en-US" sz="1400">
                  <a:latin typeface="Meiryo" panose="020B0604030504040204" pitchFamily="34" charset="-128"/>
                  <a:ea typeface="Meiryo" panose="020B0604030504040204" pitchFamily="34" charset="-128"/>
                </a:rPr>
                <a:t>外部</a:t>
              </a:r>
              <a:endParaRPr kumimoji="1" lang="en-US" altLang="ja-JP" sz="1400" dirty="0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FD8509C-06E1-0849-892A-7A3F6CC0A980}"/>
              </a:ext>
            </a:extLst>
          </p:cNvPr>
          <p:cNvSpPr txBox="1"/>
          <p:nvPr/>
        </p:nvSpPr>
        <p:spPr>
          <a:xfrm>
            <a:off x="8329031" y="90056"/>
            <a:ext cx="1441420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バックオフィス</a:t>
            </a:r>
            <a:endParaRPr kumimoji="1" lang="en-US" altLang="ja-JP" sz="14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145C96D-94D7-4848-BA79-E9E8254EAC97}"/>
              </a:ext>
            </a:extLst>
          </p:cNvPr>
          <p:cNvSpPr/>
          <p:nvPr/>
        </p:nvSpPr>
        <p:spPr>
          <a:xfrm>
            <a:off x="92990" y="99036"/>
            <a:ext cx="1034724" cy="935781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F7F17E2-0049-6C43-BAA6-F7B35C98EDF9}"/>
              </a:ext>
            </a:extLst>
          </p:cNvPr>
          <p:cNvSpPr/>
          <p:nvPr/>
        </p:nvSpPr>
        <p:spPr>
          <a:xfrm>
            <a:off x="1244129" y="106445"/>
            <a:ext cx="2397774" cy="935040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AE41414-8CDC-294F-8606-4AC60800F395}"/>
              </a:ext>
            </a:extLst>
          </p:cNvPr>
          <p:cNvSpPr txBox="1"/>
          <p:nvPr/>
        </p:nvSpPr>
        <p:spPr>
          <a:xfrm>
            <a:off x="1315465" y="57792"/>
            <a:ext cx="1063732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フロント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7EB72F5-DBE2-154E-B746-804038413334}"/>
              </a:ext>
            </a:extLst>
          </p:cNvPr>
          <p:cNvSpPr/>
          <p:nvPr/>
        </p:nvSpPr>
        <p:spPr>
          <a:xfrm>
            <a:off x="1440420" y="579250"/>
            <a:ext cx="2058887" cy="21792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D0A22D1B-C057-7644-AA3B-4FF473FEAA78}"/>
              </a:ext>
            </a:extLst>
          </p:cNvPr>
          <p:cNvSpPr/>
          <p:nvPr/>
        </p:nvSpPr>
        <p:spPr>
          <a:xfrm>
            <a:off x="1516027" y="5337998"/>
            <a:ext cx="1985239" cy="11895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1D7D100C-7848-9E41-A851-E97B7287AB54}"/>
              </a:ext>
            </a:extLst>
          </p:cNvPr>
          <p:cNvSpPr/>
          <p:nvPr/>
        </p:nvSpPr>
        <p:spPr>
          <a:xfrm>
            <a:off x="1462384" y="3047295"/>
            <a:ext cx="1985239" cy="20633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D02E9AFA-3CB1-634A-A45E-716BD6ED1C2B}"/>
              </a:ext>
            </a:extLst>
          </p:cNvPr>
          <p:cNvSpPr/>
          <p:nvPr/>
        </p:nvSpPr>
        <p:spPr>
          <a:xfrm>
            <a:off x="3846745" y="8549502"/>
            <a:ext cx="4247639" cy="639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269DEE5-B128-6C4C-8DB8-ABF58FA4FC18}"/>
              </a:ext>
            </a:extLst>
          </p:cNvPr>
          <p:cNvSpPr/>
          <p:nvPr/>
        </p:nvSpPr>
        <p:spPr>
          <a:xfrm flipH="1">
            <a:off x="8386886" y="590145"/>
            <a:ext cx="2124992" cy="12061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81DAFF0E-CAD4-2F42-A80B-88D48D31556A}"/>
              </a:ext>
            </a:extLst>
          </p:cNvPr>
          <p:cNvSpPr/>
          <p:nvPr/>
        </p:nvSpPr>
        <p:spPr>
          <a:xfrm>
            <a:off x="3948811" y="1683047"/>
            <a:ext cx="4156334" cy="10580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0C62791-6183-704E-81AC-4EA5299D4572}"/>
              </a:ext>
            </a:extLst>
          </p:cNvPr>
          <p:cNvSpPr/>
          <p:nvPr/>
        </p:nvSpPr>
        <p:spPr>
          <a:xfrm>
            <a:off x="8450342" y="3893545"/>
            <a:ext cx="4207976" cy="1206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93CD25C6-23AA-D440-94C7-52A58C279198}"/>
              </a:ext>
            </a:extLst>
          </p:cNvPr>
          <p:cNvSpPr/>
          <p:nvPr/>
        </p:nvSpPr>
        <p:spPr>
          <a:xfrm>
            <a:off x="8386887" y="2069175"/>
            <a:ext cx="2031019" cy="8437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93234EAC-3F30-DC4E-B584-28ED78B8F19C}"/>
              </a:ext>
            </a:extLst>
          </p:cNvPr>
          <p:cNvSpPr/>
          <p:nvPr/>
        </p:nvSpPr>
        <p:spPr>
          <a:xfrm>
            <a:off x="10697274" y="549512"/>
            <a:ext cx="1893333" cy="1557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42D0BA96-2FC3-A549-BBE5-FCA0227CCD6C}"/>
              </a:ext>
            </a:extLst>
          </p:cNvPr>
          <p:cNvSpPr/>
          <p:nvPr/>
        </p:nvSpPr>
        <p:spPr>
          <a:xfrm>
            <a:off x="8297067" y="3524187"/>
            <a:ext cx="4409911" cy="592561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6826566-A1CF-9647-A38B-352A37601B0D}"/>
              </a:ext>
            </a:extLst>
          </p:cNvPr>
          <p:cNvSpPr/>
          <p:nvPr/>
        </p:nvSpPr>
        <p:spPr>
          <a:xfrm>
            <a:off x="10663487" y="8146238"/>
            <a:ext cx="1922895" cy="12061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76C4D31D-9BF2-F54E-BB3C-A52DACFEA1F7}"/>
              </a:ext>
            </a:extLst>
          </p:cNvPr>
          <p:cNvSpPr/>
          <p:nvPr/>
        </p:nvSpPr>
        <p:spPr>
          <a:xfrm>
            <a:off x="8490770" y="8151343"/>
            <a:ext cx="1927135" cy="12061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B1F16BD-24DE-974F-9DA8-44439B6C5923}"/>
              </a:ext>
            </a:extLst>
          </p:cNvPr>
          <p:cNvSpPr/>
          <p:nvPr/>
        </p:nvSpPr>
        <p:spPr>
          <a:xfrm>
            <a:off x="10667559" y="6701571"/>
            <a:ext cx="1972782" cy="12061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103C55D9-9326-634A-B844-AA9DF270F1A2}"/>
              </a:ext>
            </a:extLst>
          </p:cNvPr>
          <p:cNvSpPr/>
          <p:nvPr/>
        </p:nvSpPr>
        <p:spPr>
          <a:xfrm>
            <a:off x="8474711" y="6699097"/>
            <a:ext cx="1927135" cy="12061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19A1DBD6-F8B9-A540-A8BF-DD5AA704A6C5}"/>
              </a:ext>
            </a:extLst>
          </p:cNvPr>
          <p:cNvSpPr/>
          <p:nvPr/>
        </p:nvSpPr>
        <p:spPr>
          <a:xfrm>
            <a:off x="10659247" y="5307607"/>
            <a:ext cx="1927135" cy="12061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BE44DE30-BDBD-7E4E-895D-B5C590304A31}"/>
              </a:ext>
            </a:extLst>
          </p:cNvPr>
          <p:cNvSpPr/>
          <p:nvPr/>
        </p:nvSpPr>
        <p:spPr>
          <a:xfrm>
            <a:off x="8474710" y="5309057"/>
            <a:ext cx="1927135" cy="12061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571D4D8C-B41F-9C49-A7BA-FACB3427D580}"/>
              </a:ext>
            </a:extLst>
          </p:cNvPr>
          <p:cNvSpPr/>
          <p:nvPr/>
        </p:nvSpPr>
        <p:spPr>
          <a:xfrm>
            <a:off x="3803265" y="4548734"/>
            <a:ext cx="4332440" cy="9725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0C5640C6-1A2A-2A4D-90BF-0E8BBFAEB1DC}"/>
              </a:ext>
            </a:extLst>
          </p:cNvPr>
          <p:cNvSpPr/>
          <p:nvPr/>
        </p:nvSpPr>
        <p:spPr>
          <a:xfrm>
            <a:off x="3907682" y="512000"/>
            <a:ext cx="2000217" cy="9725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2522BB41-B0F4-1247-84AB-A7DDEB86287C}"/>
              </a:ext>
            </a:extLst>
          </p:cNvPr>
          <p:cNvSpPr txBox="1"/>
          <p:nvPr/>
        </p:nvSpPr>
        <p:spPr>
          <a:xfrm>
            <a:off x="1333582" y="453631"/>
            <a:ext cx="930171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Meiryo" panose="020B0604030504040204" pitchFamily="34" charset="-128"/>
                <a:ea typeface="Meiryo" panose="020B0604030504040204" pitchFamily="34" charset="-128"/>
              </a:rPr>
              <a:t>WEB</a:t>
            </a:r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B64E707-BCE0-1941-81BD-8EAA2FF3E5CA}"/>
              </a:ext>
            </a:extLst>
          </p:cNvPr>
          <p:cNvSpPr txBox="1"/>
          <p:nvPr/>
        </p:nvSpPr>
        <p:spPr>
          <a:xfrm>
            <a:off x="1388361" y="5232106"/>
            <a:ext cx="1152286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メール配信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F2BAEB3-A3CB-8249-A400-17C1B511F37B}"/>
              </a:ext>
            </a:extLst>
          </p:cNvPr>
          <p:cNvSpPr txBox="1"/>
          <p:nvPr/>
        </p:nvSpPr>
        <p:spPr>
          <a:xfrm>
            <a:off x="1403438" y="2924500"/>
            <a:ext cx="1993204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問い合わせフォーム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482A13FB-2348-1D4C-A75A-CC2BDD47197D}"/>
              </a:ext>
            </a:extLst>
          </p:cNvPr>
          <p:cNvSpPr txBox="1"/>
          <p:nvPr/>
        </p:nvSpPr>
        <p:spPr>
          <a:xfrm>
            <a:off x="3857346" y="462009"/>
            <a:ext cx="1620957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顧客管理システム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501E9C14-F796-004C-96EA-653A47095743}"/>
              </a:ext>
            </a:extLst>
          </p:cNvPr>
          <p:cNvSpPr txBox="1"/>
          <p:nvPr/>
        </p:nvSpPr>
        <p:spPr>
          <a:xfrm>
            <a:off x="3847912" y="8514515"/>
            <a:ext cx="1261884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イベント管理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E96A25F9-920E-FA41-919F-FC22DCE5FF1E}"/>
              </a:ext>
            </a:extLst>
          </p:cNvPr>
          <p:cNvSpPr txBox="1"/>
          <p:nvPr/>
        </p:nvSpPr>
        <p:spPr>
          <a:xfrm>
            <a:off x="8422617" y="1906768"/>
            <a:ext cx="902811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労務管理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6D44A33A-AC8F-654A-9994-6D19982014B2}"/>
              </a:ext>
            </a:extLst>
          </p:cNvPr>
          <p:cNvSpPr txBox="1"/>
          <p:nvPr/>
        </p:nvSpPr>
        <p:spPr>
          <a:xfrm>
            <a:off x="8346407" y="482200"/>
            <a:ext cx="1082348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会計ソフト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ADDE0408-AAAB-5345-AA21-0C25CE4757A3}"/>
              </a:ext>
            </a:extLst>
          </p:cNvPr>
          <p:cNvSpPr txBox="1"/>
          <p:nvPr/>
        </p:nvSpPr>
        <p:spPr>
          <a:xfrm>
            <a:off x="8457903" y="3844966"/>
            <a:ext cx="2085642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オンラインストレージ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C120876A-A0EB-6345-BEAF-13D4FC173529}"/>
              </a:ext>
            </a:extLst>
          </p:cNvPr>
          <p:cNvSpPr txBox="1"/>
          <p:nvPr/>
        </p:nvSpPr>
        <p:spPr>
          <a:xfrm>
            <a:off x="10642936" y="480688"/>
            <a:ext cx="902811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給与計算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1DB4AFB8-AF77-B54A-9DD3-6D2A5E04C489}"/>
              </a:ext>
            </a:extLst>
          </p:cNvPr>
          <p:cNvSpPr txBox="1"/>
          <p:nvPr/>
        </p:nvSpPr>
        <p:spPr>
          <a:xfrm>
            <a:off x="8400202" y="3372818"/>
            <a:ext cx="2159566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社内で使用するシステム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C442C419-FA3B-6D4A-AA86-1FD8A5D6D017}"/>
              </a:ext>
            </a:extLst>
          </p:cNvPr>
          <p:cNvSpPr txBox="1"/>
          <p:nvPr/>
        </p:nvSpPr>
        <p:spPr>
          <a:xfrm>
            <a:off x="10498976" y="8022338"/>
            <a:ext cx="902811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名刺管理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04BEB8C9-35BE-F84C-B704-3099E20D767A}"/>
              </a:ext>
            </a:extLst>
          </p:cNvPr>
          <p:cNvSpPr txBox="1"/>
          <p:nvPr/>
        </p:nvSpPr>
        <p:spPr>
          <a:xfrm>
            <a:off x="10617289" y="6630838"/>
            <a:ext cx="954107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Meiryo" panose="020B0604030504040204" pitchFamily="34" charset="-128"/>
                <a:ea typeface="Meiryo" panose="020B0604030504040204" pitchFamily="34" charset="-128"/>
              </a:rPr>
              <a:t>WEB</a:t>
            </a:r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会議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AC97EC2D-6317-7544-9CC4-5C1B0B0B1F19}"/>
              </a:ext>
            </a:extLst>
          </p:cNvPr>
          <p:cNvSpPr txBox="1"/>
          <p:nvPr/>
        </p:nvSpPr>
        <p:spPr>
          <a:xfrm>
            <a:off x="10707590" y="5210167"/>
            <a:ext cx="1261884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セキュリティ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FC4F37D4-8239-8E4D-93E1-D746C2EDD85E}"/>
              </a:ext>
            </a:extLst>
          </p:cNvPr>
          <p:cNvSpPr txBox="1"/>
          <p:nvPr/>
        </p:nvSpPr>
        <p:spPr>
          <a:xfrm>
            <a:off x="8433637" y="5217797"/>
            <a:ext cx="1441420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グループウェア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CE99F2C-FE2B-1348-AB14-FCB2B79F036F}"/>
              </a:ext>
            </a:extLst>
          </p:cNvPr>
          <p:cNvSpPr txBox="1"/>
          <p:nvPr/>
        </p:nvSpPr>
        <p:spPr>
          <a:xfrm>
            <a:off x="8457902" y="6621640"/>
            <a:ext cx="1620957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ビジネスチャット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359571C7-D369-3E44-B857-8B5AE3FA2E2D}"/>
              </a:ext>
            </a:extLst>
          </p:cNvPr>
          <p:cNvSpPr txBox="1"/>
          <p:nvPr/>
        </p:nvSpPr>
        <p:spPr>
          <a:xfrm>
            <a:off x="8494675" y="7987264"/>
            <a:ext cx="1082348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電子メール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82C56F75-227F-8248-9A37-8B2CA5155DC4}"/>
              </a:ext>
            </a:extLst>
          </p:cNvPr>
          <p:cNvSpPr txBox="1"/>
          <p:nvPr/>
        </p:nvSpPr>
        <p:spPr>
          <a:xfrm>
            <a:off x="3778460" y="4526320"/>
            <a:ext cx="1280609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通信環境</a:t>
            </a: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B6DBAA9B-77CF-4B47-AE50-9DEFDE821B66}"/>
              </a:ext>
            </a:extLst>
          </p:cNvPr>
          <p:cNvSpPr txBox="1"/>
          <p:nvPr/>
        </p:nvSpPr>
        <p:spPr>
          <a:xfrm>
            <a:off x="3902544" y="1641132"/>
            <a:ext cx="1280609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デジタル端末</a:t>
            </a: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AE736D5B-6A7B-3C4F-8C87-5F898C234C27}"/>
              </a:ext>
            </a:extLst>
          </p:cNvPr>
          <p:cNvSpPr/>
          <p:nvPr/>
        </p:nvSpPr>
        <p:spPr>
          <a:xfrm>
            <a:off x="3846914" y="7634776"/>
            <a:ext cx="4247470" cy="7755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4B7DCDB0-5DFF-3940-A858-ACAF0190DA21}"/>
              </a:ext>
            </a:extLst>
          </p:cNvPr>
          <p:cNvSpPr txBox="1"/>
          <p:nvPr/>
        </p:nvSpPr>
        <p:spPr>
          <a:xfrm>
            <a:off x="3854656" y="7495640"/>
            <a:ext cx="2339102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インターネットバンキング</a:t>
            </a: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5C5F402F-BD24-E64E-9507-3C7B128FBD54}"/>
              </a:ext>
            </a:extLst>
          </p:cNvPr>
          <p:cNvSpPr/>
          <p:nvPr/>
        </p:nvSpPr>
        <p:spPr>
          <a:xfrm>
            <a:off x="3841699" y="6143298"/>
            <a:ext cx="4289306" cy="12316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E72B19EE-AABE-2840-BE0A-E729C5CD3CBA}"/>
              </a:ext>
            </a:extLst>
          </p:cNvPr>
          <p:cNvSpPr txBox="1"/>
          <p:nvPr/>
        </p:nvSpPr>
        <p:spPr>
          <a:xfrm>
            <a:off x="3849441" y="6004162"/>
            <a:ext cx="543739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決済</a:t>
            </a: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4CC21829-3BC2-474D-B985-F5BB8B0141A4}"/>
              </a:ext>
            </a:extLst>
          </p:cNvPr>
          <p:cNvSpPr/>
          <p:nvPr/>
        </p:nvSpPr>
        <p:spPr>
          <a:xfrm>
            <a:off x="4029452" y="2919942"/>
            <a:ext cx="4064932" cy="1445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18C5CCD2-3F20-7F42-8B2C-8150F62572A6}"/>
              </a:ext>
            </a:extLst>
          </p:cNvPr>
          <p:cNvSpPr txBox="1"/>
          <p:nvPr/>
        </p:nvSpPr>
        <p:spPr>
          <a:xfrm>
            <a:off x="3983185" y="2878027"/>
            <a:ext cx="2229045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使用するアプリ</a:t>
            </a:r>
          </a:p>
        </p:txBody>
      </p:sp>
      <p:sp>
        <p:nvSpPr>
          <p:cNvPr id="157" name="正方形/長方形 156">
            <a:extLst>
              <a:ext uri="{FF2B5EF4-FFF2-40B4-BE49-F238E27FC236}">
                <a16:creationId xmlns:a16="http://schemas.microsoft.com/office/drawing/2014/main" id="{1DA9FC1D-31E8-C04B-A707-724D0AB64A4B}"/>
              </a:ext>
            </a:extLst>
          </p:cNvPr>
          <p:cNvSpPr/>
          <p:nvPr/>
        </p:nvSpPr>
        <p:spPr>
          <a:xfrm>
            <a:off x="6061717" y="492161"/>
            <a:ext cx="2000217" cy="9725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58" name="テキスト ボックス 157">
            <a:extLst>
              <a:ext uri="{FF2B5EF4-FFF2-40B4-BE49-F238E27FC236}">
                <a16:creationId xmlns:a16="http://schemas.microsoft.com/office/drawing/2014/main" id="{E930B24E-ECBC-D344-8161-8DF636B0D688}"/>
              </a:ext>
            </a:extLst>
          </p:cNvPr>
          <p:cNvSpPr txBox="1"/>
          <p:nvPr/>
        </p:nvSpPr>
        <p:spPr>
          <a:xfrm>
            <a:off x="6011381" y="442170"/>
            <a:ext cx="1620957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仮想デスクトップ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2FB1A2B-8976-3B4C-906A-EB20ACB7727E}"/>
              </a:ext>
            </a:extLst>
          </p:cNvPr>
          <p:cNvSpPr txBox="1"/>
          <p:nvPr/>
        </p:nvSpPr>
        <p:spPr>
          <a:xfrm>
            <a:off x="92990" y="65539"/>
            <a:ext cx="906179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顧客接点</a:t>
            </a:r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40E37BCD-150D-8B4F-BC9A-C30C435BE800}"/>
              </a:ext>
            </a:extLst>
          </p:cNvPr>
          <p:cNvSpPr/>
          <p:nvPr/>
        </p:nvSpPr>
        <p:spPr>
          <a:xfrm>
            <a:off x="1496057" y="6780123"/>
            <a:ext cx="1985239" cy="8215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67" name="テキスト ボックス 166">
            <a:extLst>
              <a:ext uri="{FF2B5EF4-FFF2-40B4-BE49-F238E27FC236}">
                <a16:creationId xmlns:a16="http://schemas.microsoft.com/office/drawing/2014/main" id="{A536E369-B39C-0A4A-90BA-7F61CEC8F38E}"/>
              </a:ext>
            </a:extLst>
          </p:cNvPr>
          <p:cNvSpPr txBox="1"/>
          <p:nvPr/>
        </p:nvSpPr>
        <p:spPr>
          <a:xfrm>
            <a:off x="1368391" y="6674231"/>
            <a:ext cx="1152286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Meiryo" panose="020B0604030504040204" pitchFamily="34" charset="-128"/>
                <a:ea typeface="Meiryo" panose="020B0604030504040204" pitchFamily="34" charset="-128"/>
              </a:rPr>
              <a:t>SNS</a:t>
            </a:r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管理</a:t>
            </a:r>
          </a:p>
        </p:txBody>
      </p:sp>
      <p:sp>
        <p:nvSpPr>
          <p:cNvPr id="172" name="正方形/長方形 171">
            <a:extLst>
              <a:ext uri="{FF2B5EF4-FFF2-40B4-BE49-F238E27FC236}">
                <a16:creationId xmlns:a16="http://schemas.microsoft.com/office/drawing/2014/main" id="{F7EB7407-6C2B-D940-AB09-1F79B22358B6}"/>
              </a:ext>
            </a:extLst>
          </p:cNvPr>
          <p:cNvSpPr/>
          <p:nvPr/>
        </p:nvSpPr>
        <p:spPr>
          <a:xfrm>
            <a:off x="1514068" y="7898998"/>
            <a:ext cx="1985239" cy="1086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3" name="テキスト ボックス 172">
            <a:extLst>
              <a:ext uri="{FF2B5EF4-FFF2-40B4-BE49-F238E27FC236}">
                <a16:creationId xmlns:a16="http://schemas.microsoft.com/office/drawing/2014/main" id="{ED154719-7E09-9644-B546-151FE9CECFD8}"/>
              </a:ext>
            </a:extLst>
          </p:cNvPr>
          <p:cNvSpPr txBox="1"/>
          <p:nvPr/>
        </p:nvSpPr>
        <p:spPr>
          <a:xfrm>
            <a:off x="1386401" y="7793106"/>
            <a:ext cx="1601617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Meiryo" panose="020B0604030504040204" pitchFamily="34" charset="-128"/>
                <a:ea typeface="Meiryo" panose="020B0604030504040204" pitchFamily="34" charset="-128"/>
              </a:rPr>
              <a:t>Podcast</a:t>
            </a:r>
            <a:r>
              <a:rPr kumimoji="1" lang="ja-JP" altLang="en-US" sz="1400">
                <a:latin typeface="Meiryo" panose="020B0604030504040204" pitchFamily="34" charset="-128"/>
                <a:ea typeface="Meiryo" panose="020B0604030504040204" pitchFamily="34" charset="-128"/>
              </a:rPr>
              <a:t>配信</a:t>
            </a:r>
          </a:p>
        </p:txBody>
      </p:sp>
    </p:spTree>
    <p:extLst>
      <p:ext uri="{BB962C8B-B14F-4D97-AF65-F5344CB8AC3E}">
        <p14:creationId xmlns:p14="http://schemas.microsoft.com/office/powerpoint/2010/main" val="3202520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</TotalTime>
  <Words>54</Words>
  <Application>Microsoft Macintosh PowerPoint</Application>
  <PresentationFormat>A3 297x420 mm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SS 事務局1</dc:creator>
  <cp:lastModifiedBy>大澤徳</cp:lastModifiedBy>
  <cp:revision>15</cp:revision>
  <dcterms:created xsi:type="dcterms:W3CDTF">2021-12-08T04:06:31Z</dcterms:created>
  <dcterms:modified xsi:type="dcterms:W3CDTF">2022-01-04T14:58:33Z</dcterms:modified>
</cp:coreProperties>
</file>